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</p:sldMasterIdLst>
  <p:notesMasterIdLst>
    <p:notesMasterId r:id="rId14"/>
  </p:notesMasterIdLst>
  <p:handoutMasterIdLst>
    <p:handoutMasterId r:id="rId15"/>
  </p:handoutMasterIdLst>
  <p:sldIdLst>
    <p:sldId id="269" r:id="rId3"/>
    <p:sldId id="285" r:id="rId4"/>
    <p:sldId id="286" r:id="rId5"/>
    <p:sldId id="289" r:id="rId6"/>
    <p:sldId id="299" r:id="rId7"/>
    <p:sldId id="297" r:id="rId8"/>
    <p:sldId id="281" r:id="rId9"/>
    <p:sldId id="290" r:id="rId10"/>
    <p:sldId id="294" r:id="rId11"/>
    <p:sldId id="296" r:id="rId12"/>
    <p:sldId id="293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4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>
      <p:cViewPr varScale="1">
        <p:scale>
          <a:sx n="70" d="100"/>
          <a:sy n="70" d="100"/>
        </p:scale>
        <p:origin x="-423" y="-6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A0844-C266-46EC-A036-E1634F64C44A}" type="datetimeFigureOut">
              <a:rPr lang="en-US"/>
              <a:t>11/7/2015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088AA-226D-4237-A99F-5C4B97F43BA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08BCD-7B2F-4BCE-87AF-5D67EFFE4D17}" type="datetimeFigureOut">
              <a:rPr lang="en-US"/>
              <a:t>11/7/2015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1353-EEA5-436B-AB14-1D84B195E66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ound Single Corner Rectangle 7"/>
          <p:cNvSpPr/>
          <p:nvPr/>
        </p:nvSpPr>
        <p:spPr bwMode="ltGray">
          <a:xfrm rot="10800000" flipH="1" flipV="1">
            <a:off x="6926759" y="228598"/>
            <a:ext cx="5035054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3" y="1703718"/>
            <a:ext cx="5791200" cy="37338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5014" y="3429000"/>
            <a:ext cx="4572000" cy="19050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3151" y="234351"/>
            <a:ext cx="3773863" cy="46424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2936" y="5029200"/>
            <a:ext cx="3782586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4917-CE56-4645-8050-1555FA0B180B}" type="datetimeFigureOut">
              <a:rPr lang="en-US"/>
              <a:pPr/>
              <a:t>11/7/2015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rPr/>
              <a:pPr/>
              <a:t>‹#›</a:t>
            </a:fld>
            <a:endParaRPr/>
          </a:p>
        </p:txBody>
      </p:sp>
      <p:sp>
        <p:nvSpPr>
          <p:cNvPr id="21" name="Round Single Corner Rectangle 20"/>
          <p:cNvSpPr/>
          <p:nvPr/>
        </p:nvSpPr>
        <p:spPr bwMode="ltGray">
          <a:xfrm rot="10800000" flipV="1">
            <a:off x="227013" y="234351"/>
            <a:ext cx="7238999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1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371600">
              <a:defRPr/>
            </a:lvl6pPr>
            <a:lvl7pPr marL="1600200">
              <a:defRPr/>
            </a:lvl7pPr>
            <a:lvl8pPr marL="1828800">
              <a:defRPr baseline="0"/>
            </a:lvl8pPr>
            <a:lvl9pPr marL="205740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582613"/>
            <a:ext cx="8183562" cy="5589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05974" y="582613"/>
            <a:ext cx="1951037" cy="5589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3" y="914400"/>
            <a:ext cx="4190999" cy="38862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799" y="4953000"/>
            <a:ext cx="4201213" cy="990599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80013" y="228600"/>
            <a:ext cx="6781800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71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ound Single Corner Rectangle 9"/>
          <p:cNvSpPr/>
          <p:nvPr/>
        </p:nvSpPr>
        <p:spPr bwMode="ltGray">
          <a:xfrm rot="10800000" flipV="1">
            <a:off x="219973" y="234351"/>
            <a:ext cx="7237410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5638801" cy="4191000"/>
          </a:xfrm>
        </p:spPr>
        <p:txBody>
          <a:bodyPr anchor="b">
            <a:no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5029200"/>
            <a:ext cx="5638800" cy="9144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981200"/>
            <a:ext cx="4648201" cy="4191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1" y="1981200"/>
            <a:ext cx="4648203" cy="4191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143000"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4645152" cy="76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819400"/>
            <a:ext cx="4645152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 baseline="0"/>
            </a:lvl8pPr>
            <a:lvl9pPr marL="2057400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981200"/>
            <a:ext cx="4645152" cy="76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819400"/>
            <a:ext cx="4645152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143000"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0" name="Round Single Corner Rectangle 9"/>
          <p:cNvSpPr/>
          <p:nvPr/>
        </p:nvSpPr>
        <p:spPr bwMode="ltGray">
          <a:xfrm rot="10800000" flipH="1" flipV="1">
            <a:off x="4722814" y="234351"/>
            <a:ext cx="7237538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46424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139" y="465285"/>
            <a:ext cx="6786614" cy="524971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11/7/2015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3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Cascadia Transition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Doan Nguyen</a:t>
            </a:r>
          </a:p>
          <a:p>
            <a:r>
              <a:rPr lang="en-US" dirty="0" smtClean="0"/>
              <a:t>IRIS</a:t>
            </a:r>
          </a:p>
          <a:p>
            <a:r>
              <a:rPr lang="en-US" dirty="0" smtClean="0"/>
              <a:t>Lower 48 Specialist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250114"/>
            <a:ext cx="3296407" cy="5715000"/>
          </a:xfrm>
        </p:spPr>
      </p:pic>
      <p:pic>
        <p:nvPicPr>
          <p:cNvPr id="1026" name="Picture 2" descr="F:\DCIM\100NIKON\DSCN4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8862" y="831850"/>
            <a:ext cx="6045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59" y="152400"/>
            <a:ext cx="9601200" cy="1189038"/>
          </a:xfrm>
        </p:spPr>
        <p:txBody>
          <a:bodyPr/>
          <a:lstStyle/>
          <a:p>
            <a:r>
              <a:rPr lang="en-US" dirty="0" smtClean="0"/>
              <a:t>Customer Feedback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7659" y="4876800"/>
            <a:ext cx="9372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Leland O’Driscoll, Ph.D.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Field technician/Seismologist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University of Oregon and Pacific Northwest Seismic Network</a:t>
            </a:r>
            <a:endParaRPr lang="en-US" sz="2400" dirty="0"/>
          </a:p>
        </p:txBody>
      </p:sp>
      <p:pic>
        <p:nvPicPr>
          <p:cNvPr id="1026" name="Picture 2" descr="https://media.licdn.com/media/p/2/000/0bf/144/0b81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1" y="1275556"/>
            <a:ext cx="3706955" cy="36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NIKON BACKUP\DCIM\100NIKON\DSCN4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98" y="1306020"/>
            <a:ext cx="4756625" cy="35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NIKON BACKUP\DCIM\100NIKON\DSCN4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3629167"/>
            <a:ext cx="3817529" cy="309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NIKON BACKUP\DCIM\100NIKON\DSCN4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152400"/>
            <a:ext cx="3817529" cy="32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NIKON BACKUP\DCIM\100NIKON\DSCN4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152400"/>
            <a:ext cx="7280723" cy="65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0812" y="228600"/>
            <a:ext cx="10820401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0" y="990600"/>
            <a:ext cx="9601199" cy="2359925"/>
          </a:xfrm>
        </p:spPr>
        <p:txBody>
          <a:bodyPr/>
          <a:lstStyle/>
          <a:p>
            <a:r>
              <a:rPr lang="en-US" dirty="0" smtClean="0"/>
              <a:t>October 2009 Cascadia Star</a:t>
            </a:r>
          </a:p>
          <a:p>
            <a:r>
              <a:rPr lang="en-US" dirty="0" smtClean="0"/>
              <a:t>Cascadia Project Very Important To Northwest Region</a:t>
            </a:r>
          </a:p>
          <a:p>
            <a:r>
              <a:rPr lang="en-US" dirty="0" smtClean="0"/>
              <a:t>September 2015 15 Stations Adopted</a:t>
            </a:r>
          </a:p>
        </p:txBody>
      </p:sp>
      <p:pic>
        <p:nvPicPr>
          <p:cNvPr id="6146" name="Picture 2" descr="C:\CASCADIA-PROJECT-RECCON\I03D\I03D - ATV Equipments Fully Load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65" y="381000"/>
            <a:ext cx="3825104" cy="28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CASCADIA-PROJECT-RECCON\I03D\EPISENSOR PICS\P7090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44" y="3733800"/>
            <a:ext cx="36241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CASCADIA-PROJECT-RECCON\I03D\I03D - Looking Sou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2" y="2667000"/>
            <a:ext cx="365776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CASCADIA-PROJECT-RECCON\I03D\SERVICE FOLDER\P12007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3429000"/>
            <a:ext cx="4036668" cy="30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95400"/>
            <a:ext cx="5638800" cy="4191000"/>
          </a:xfrm>
          <a:ln>
            <a:noFill/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Relocated Of Batteries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1412" y="5334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/>
              <a:t>Site Update</a:t>
            </a:r>
            <a:endParaRPr lang="en-US" sz="4000" dirty="0"/>
          </a:p>
        </p:txBody>
      </p:sp>
      <p:pic>
        <p:nvPicPr>
          <p:cNvPr id="5" name="Picture 4" descr="C:\CASCADIA-PROJECT-RECCON\G03D\UNIVERSITY OREGON FILE\DSCN38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1975383"/>
            <a:ext cx="5658420" cy="43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C:\CASCADIA-PROJECT-RECCON\I03D\SERVICE FOLDER\I03D - Uper Chamber Complet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1" y="228600"/>
            <a:ext cx="5662343" cy="42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6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NIKON BACKUP\100NIKON\DSCN3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2209800"/>
            <a:ext cx="535920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NIKON BACKUP\100NIKON\DSCN3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" y="194481"/>
            <a:ext cx="6216554" cy="43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NIKON BACKUP\DCIM\100NIKON\DSCN4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" y="152400"/>
            <a:ext cx="5791201" cy="501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NIKON BACKUP\100NIKON\DSCN4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2" y="2502089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95400"/>
            <a:ext cx="5638800" cy="4191000"/>
          </a:xfrm>
          <a:ln>
            <a:noFill/>
          </a:ln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 descr="C:\NIKON BACKUP\100NIKON\DSCN3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229900"/>
            <a:ext cx="5681106" cy="64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NIKON BACKUP\100NIKON\DSCN3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6162" y="8832536"/>
            <a:ext cx="4254324" cy="47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NIKON BACKUP\100NIKON\DSCN38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9939" y="673150"/>
            <a:ext cx="6613834" cy="541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4444"/>
            <a:ext cx="9601200" cy="1189038"/>
          </a:xfrm>
        </p:spPr>
        <p:txBody>
          <a:bodyPr/>
          <a:lstStyle/>
          <a:p>
            <a:r>
              <a:rPr lang="en-US" dirty="0" smtClean="0"/>
              <a:t>Stations Completed</a:t>
            </a:r>
            <a:endParaRPr lang="en-US" dirty="0"/>
          </a:p>
        </p:txBody>
      </p:sp>
      <p:pic>
        <p:nvPicPr>
          <p:cNvPr id="5" name="Picture 4" descr="C:\NIKON BACKUP\100NIKON\DSCN39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788459"/>
            <a:ext cx="2819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NIKON BACKUP\100NIKON\DSCN38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4853" y="1950618"/>
            <a:ext cx="2061884" cy="17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NIKON BACKUP\100NIKON\DSCN399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335" y="1932464"/>
            <a:ext cx="2061882" cy="177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CASCADIA-PROJECT-RECCON\H04D\UNIVERSITY OREGON FILE\TA_H04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77" y="4074463"/>
            <a:ext cx="2834435" cy="206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CASCADIA-PROJECT-RECCON\J01D\UNIVERSITY OREGON FILE\DSCN387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4854" y="4236622"/>
            <a:ext cx="2061881" cy="17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NIKON BACKUP\100NIKON\DSCN394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3094" y="4216228"/>
            <a:ext cx="2066365" cy="177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CASCADIA-PROJECT-RECCON\L02N\UNIVERSITY OREGON FILE\DSCN384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2" y="1788459"/>
            <a:ext cx="2819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NIKON BACKUP\100NIKON\DSCN398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2" y="4069982"/>
            <a:ext cx="2819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9447212" y="6158757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J05D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6612" y="6158757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J01E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903412" y="6167722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H04D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721455" y="3821213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</a:t>
            </a:r>
            <a:r>
              <a:rPr lang="en-US" sz="1400" dirty="0" smtClean="0"/>
              <a:t>05D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7925" y="3821213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G03D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882243" y="3825380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F04D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04012" y="6167722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K</a:t>
            </a:r>
            <a:r>
              <a:rPr lang="en-US" sz="1400" dirty="0" smtClean="0"/>
              <a:t>04D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9432177" y="3821213"/>
            <a:ext cx="990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L02E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52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59" y="152400"/>
            <a:ext cx="9601200" cy="1189038"/>
          </a:xfrm>
        </p:spPr>
        <p:txBody>
          <a:bodyPr/>
          <a:lstStyle/>
          <a:p>
            <a:r>
              <a:rPr lang="en-US" dirty="0" smtClean="0"/>
              <a:t>Site Relocated Construction and Training</a:t>
            </a:r>
            <a:endParaRPr lang="en-US" dirty="0"/>
          </a:p>
        </p:txBody>
      </p:sp>
      <p:pic>
        <p:nvPicPr>
          <p:cNvPr id="24" name="Picture 23" descr="C:\NIKON BACKUP\DCIM\100NIKON\DSCN41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9447" y="2461075"/>
            <a:ext cx="3397624" cy="265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:\NIKON BACKUP\DCIM\100NIKON\DSCN41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2093261"/>
            <a:ext cx="357416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C:\NIKON BACKUP\DCIM\100NIKON\DSCN4122 - Cop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0" y="2088777"/>
            <a:ext cx="3581538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2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76200"/>
            <a:ext cx="8534400" cy="6781800"/>
          </a:xfrm>
          <a:prstGeom prst="round1Rect">
            <a:avLst>
              <a:gd name="adj" fmla="val 5636"/>
            </a:avLst>
          </a:prstGeom>
        </p:spPr>
      </p:pic>
    </p:spTree>
    <p:extLst>
      <p:ext uri="{BB962C8B-B14F-4D97-AF65-F5344CB8AC3E}">
        <p14:creationId xmlns:p14="http://schemas.microsoft.com/office/powerpoint/2010/main" val="13171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 Living 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EFF986-5B24-4FFE-8015-C92B2DCBC2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Natural living presentation (widescreen)</Template>
  <TotalTime>0</TotalTime>
  <Words>62</Words>
  <Application>Microsoft Office PowerPoint</Application>
  <PresentationFormat>Custom</PresentationFormat>
  <Paragraphs>24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Eco Living 16x9</vt:lpstr>
      <vt:lpstr>Cascadia Transition</vt:lpstr>
      <vt:lpstr>Introduction</vt:lpstr>
      <vt:lpstr>PowerPoint Presentation</vt:lpstr>
      <vt:lpstr>PowerPoint Presentation</vt:lpstr>
      <vt:lpstr>PowerPoint Presentation</vt:lpstr>
      <vt:lpstr>PowerPoint Presentation</vt:lpstr>
      <vt:lpstr>Stations Completed</vt:lpstr>
      <vt:lpstr>Site Relocated Construction and Training</vt:lpstr>
      <vt:lpstr>PowerPoint Presentation</vt:lpstr>
      <vt:lpstr>Customer Feedback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2015-11-03T02:37:21Z</dcterms:created>
  <dcterms:modified xsi:type="dcterms:W3CDTF">2015-11-08T06:55:57Z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