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31"/>
    <p:restoredTop sz="94613"/>
  </p:normalViewPr>
  <p:slideViewPr>
    <p:cSldViewPr snapToGrid="0" snapToObjects="1">
      <p:cViewPr varScale="1">
        <p:scale>
          <a:sx n="76" d="100"/>
          <a:sy n="76" d="100"/>
        </p:scale>
        <p:origin x="216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26B63-7843-A74A-992F-8B21352ACB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7F150F-0F24-AE46-AD81-EEE7AEE76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E30ED-2E42-D34B-910A-C512EDBF4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9D954-A5E9-A648-9DB8-4475F49A92CB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AABC-FB58-A740-B7CD-3A3A5B054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6A1B4-C727-A344-BFBE-43A01A06F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C01-8C5E-4D4C-9721-B84707D0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34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73E5E-8B97-9E48-92DA-E77264D2B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C8C908-19E3-4341-AF6B-0D5897F215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AA916-66A4-8940-9BC2-2F98AB8DE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9D954-A5E9-A648-9DB8-4475F49A92CB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F7239-AB8C-9648-8039-FD0A81F7D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04728-8D8E-D643-8F38-35AB7B27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C01-8C5E-4D4C-9721-B84707D0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5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D2A3CC-92FD-2043-8EE9-089ACFF126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D63216-DA77-9043-9A6A-1F1DC634E9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D7939-523D-464C-984F-C81E6E53D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9D954-A5E9-A648-9DB8-4475F49A92CB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BEFA0-E4B2-2F4A-A0B9-387BA07B2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88117-11AB-584D-BD51-7BED1BD71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C01-8C5E-4D4C-9721-B84707D0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94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F1D5F-85A5-C34D-B4AF-CB7014A80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8BCAF-D3C6-A948-B376-88039594F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6C597-84CB-1A4C-8378-6F315CF9D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9D954-A5E9-A648-9DB8-4475F49A92CB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E6428-13D5-2244-8B02-AE1D13E10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84AE4-9326-B244-813A-C4A2ADAD3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C01-8C5E-4D4C-9721-B84707D0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42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E1FA8-F3F7-374F-8400-8CC779595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BAE65-94F3-0E45-83E8-4875CDABE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9E3C9-038C-0943-BCAB-95F1F6266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9D954-A5E9-A648-9DB8-4475F49A92CB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9F7B2-D944-5D42-959B-91EAEB96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32EB0-3A45-C14B-83BC-9A386D346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C01-8C5E-4D4C-9721-B84707D0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23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28A6D-EEDB-DE4A-8546-311C139ED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97504-02DB-4F46-95AD-FE05736EA6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BFE05-ACB6-3E4D-B70A-7C51D18CCB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565B4-D6F7-A547-9BBB-D3CDCDE7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9D954-A5E9-A648-9DB8-4475F49A92CB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959E4-42BD-5243-B14F-563D32A7F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941291-2A61-1442-A67B-C68C7E8BC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C01-8C5E-4D4C-9721-B84707D0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07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8EA1F-F944-CF45-BF54-1B727447C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F337C7-C2E1-A543-8E65-6BD20BB64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070FAE-BF64-4F4F-963B-F9E01DDADC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959F19-5912-8A48-9F3B-018184A087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D45C1F-8CB2-564D-AD70-B78D393EAA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27B9FD-8E12-1F44-AF51-B0C525197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9D954-A5E9-A648-9DB8-4475F49A92CB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2377AE-9663-F546-A8F7-E3FAF6E3F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4495F-0EC4-3042-B7F2-F81C5DC87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C01-8C5E-4D4C-9721-B84707D0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69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46376-646E-D54F-B82E-13F9353B2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B12605-AFB0-8341-B8EA-7858E9F5E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9D954-A5E9-A648-9DB8-4475F49A92CB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88120C-13E0-4546-B27F-FA4BC5BBB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79E241-CBC5-1441-86C4-02E0A7B3D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C01-8C5E-4D4C-9721-B84707D0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56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A97B4E-FBFF-AC45-963F-A126D9492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9D954-A5E9-A648-9DB8-4475F49A92CB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853CBA-EF3E-B345-A29F-23183C787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9B8491-728C-D34D-B6AF-53984FE8F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C01-8C5E-4D4C-9721-B84707D0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60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8EB8A-624D-094F-9253-22311FA76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2F04B-F3BF-AA46-ABBA-7864A1542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6BAB11-F447-A747-B55C-63A0D5C80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70B0A-9A1D-A444-AA08-EB3C92FC0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9D954-A5E9-A648-9DB8-4475F49A92CB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C26847-D4C4-9943-9376-A301CDDF2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D045B-4D91-1445-BFE6-32DEF4997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C01-8C5E-4D4C-9721-B84707D0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70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D89E4-6E8B-DA41-B22D-D7A4A9C94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3F957F-4F2D-CE46-8DDD-A1573039C0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14427E-D998-0C4C-9ADE-309EDAABD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B75A0C-A977-6241-BC9C-30360A0BD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9D954-A5E9-A648-9DB8-4475F49A92CB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3C6D07-065C-4A49-A98D-690024033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B4B5D8-DC63-F443-B7EF-674E279CA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C01-8C5E-4D4C-9721-B84707D0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37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38B8F4-55DF-8D46-8DCE-308EFF100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2F8B7-9C8A-9B49-B6B0-146379795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A3AC1-19BB-2A47-B928-6D6153064D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9D954-A5E9-A648-9DB8-4475F49A92CB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72A57-51D1-8C4B-8039-9A277DA094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36A64-8812-B244-A971-34D15C31B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DFC01-8C5E-4D4C-9721-B84707D0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4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mmeremonte@usbr.gov" TargetMode="External"/><Relationship Id="rId2" Type="http://schemas.openxmlformats.org/officeDocument/2006/relationships/hyperlink" Target="mailto:jball@usbr.gov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F9770D-C185-804D-9455-81C8B29CE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3226"/>
            <a:ext cx="12192000" cy="7531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5574FF-38AA-8B43-9A1D-B4AA61C71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8132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3493CC-6C4D-4641-96CB-3FA164A3AD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591587"/>
            <a:ext cx="6333067" cy="42664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AF44E5-8565-E148-A0E9-FD97435EFF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2682" y="2602756"/>
            <a:ext cx="5585852" cy="425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860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8B2D48-400C-A145-BF02-7F52136DB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564" y="0"/>
            <a:ext cx="94888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828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381FAA-E1FA-C549-9BF3-2F266089ED45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922" r="-922"/>
          <a:stretch/>
        </p:blipFill>
        <p:spPr>
          <a:xfrm>
            <a:off x="1554480" y="0"/>
            <a:ext cx="9326880" cy="691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306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0EB301-8608-514A-AE85-ACEEF29E1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191" y="0"/>
            <a:ext cx="91476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424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A4A269-CA96-2849-BACE-D27DCBE3B7E2}"/>
              </a:ext>
            </a:extLst>
          </p:cNvPr>
          <p:cNvSpPr txBox="1"/>
          <p:nvPr/>
        </p:nvSpPr>
        <p:spPr>
          <a:xfrm>
            <a:off x="3477604" y="0"/>
            <a:ext cx="525502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hlinkClick r:id="rId2"/>
              </a:rPr>
              <a:t>jball@usbr.gov</a:t>
            </a:r>
            <a:br>
              <a:rPr lang="en-US" sz="4000" dirty="0"/>
            </a:br>
            <a:r>
              <a:rPr lang="en-US" sz="4000" dirty="0">
                <a:hlinkClick r:id="rId3"/>
              </a:rPr>
              <a:t>mmeremonte@usbr.gov</a:t>
            </a:r>
            <a:br>
              <a:rPr lang="en-US" sz="4000" dirty="0"/>
            </a:br>
            <a:br>
              <a:rPr lang="en-US" sz="4000" dirty="0"/>
            </a:br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BFB67E-D3C4-274D-BD49-D3C8A2661C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0800"/>
            <a:ext cx="12210236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35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</Words>
  <Application>Microsoft Macintosh PowerPoint</Application>
  <PresentationFormat>Widescreen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</cp:revision>
  <dcterms:created xsi:type="dcterms:W3CDTF">2018-10-30T21:27:42Z</dcterms:created>
  <dcterms:modified xsi:type="dcterms:W3CDTF">2018-10-30T21:41:37Z</dcterms:modified>
</cp:coreProperties>
</file>