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60" r:id="rId3"/>
    <p:sldId id="261" r:id="rId4"/>
    <p:sldId id="262" r:id="rId5"/>
    <p:sldId id="264" r:id="rId6"/>
    <p:sldId id="265" r:id="rId7"/>
    <p:sldId id="266" r:id="rId8"/>
    <p:sldId id="263" r:id="rId9"/>
    <p:sldId id="267" r:id="rId1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859"/>
    <a:srgbClr val="151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31"/>
    <p:restoredTop sz="94721"/>
  </p:normalViewPr>
  <p:slideViewPr>
    <p:cSldViewPr snapToGrid="0" snapToObjects="1">
      <p:cViewPr>
        <p:scale>
          <a:sx n="66" d="100"/>
          <a:sy n="66" d="100"/>
        </p:scale>
        <p:origin x="1600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31D36-2371-9248-B527-AB9130356E18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082F0-A88C-264E-8EDA-712482732DC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948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972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77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440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227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686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646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988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670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745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39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72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4AB04-2FB8-6A43-A404-968237B2C4CA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563F-4D46-1141-8F1F-32382C2D6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57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7699" y="533260"/>
            <a:ext cx="1092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 SMALLEST THINGS MAKE BIG THINGS HAPPEN </a:t>
            </a:r>
            <a:endParaRPr lang="es-ES_tradnl" sz="3200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" y="5465080"/>
            <a:ext cx="1983217" cy="51868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47699" y="5983760"/>
            <a:ext cx="227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</a:rPr>
              <a:t>Your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ally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>
                <a:solidFill>
                  <a:schemeClr val="bg1"/>
                </a:solidFill>
              </a:rPr>
              <a:t>in </a:t>
            </a:r>
            <a:r>
              <a:rPr lang="es-ES_tradnl" sz="2000" dirty="0" err="1" smtClean="0">
                <a:solidFill>
                  <a:schemeClr val="bg1"/>
                </a:solidFill>
              </a:rPr>
              <a:t>research</a:t>
            </a:r>
            <a:endParaRPr lang="es-ES_trad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3000">
              <a:schemeClr val="accent1">
                <a:lumMod val="89000"/>
              </a:schemeClr>
            </a:gs>
            <a:gs pos="40000">
              <a:schemeClr val="accent1">
                <a:lumMod val="75000"/>
              </a:schemeClr>
            </a:gs>
            <a:gs pos="56000">
              <a:schemeClr val="accent1">
                <a:lumMod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77" y="3924589"/>
            <a:ext cx="2305427" cy="20378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" y="5465080"/>
            <a:ext cx="1983217" cy="5186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47699" y="5983760"/>
            <a:ext cx="227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</a:rPr>
              <a:t>Your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ally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>
                <a:solidFill>
                  <a:schemeClr val="bg1"/>
                </a:solidFill>
              </a:rPr>
              <a:t>in </a:t>
            </a:r>
            <a:r>
              <a:rPr lang="es-ES_tradnl" sz="2000" dirty="0" err="1" smtClean="0">
                <a:solidFill>
                  <a:schemeClr val="bg1"/>
                </a:solidFill>
              </a:rPr>
              <a:t>research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25748" y="828288"/>
            <a:ext cx="11747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As a </a:t>
            </a:r>
            <a:r>
              <a:rPr lang="es-ES_tradnl" sz="2400" b="1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drop</a:t>
            </a:r>
            <a:r>
              <a:rPr lang="es-ES_tradnl" sz="2400" b="1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-in </a:t>
            </a:r>
            <a:r>
              <a:rPr lang="es-ES_tradnl" sz="2400" b="1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replacement</a:t>
            </a:r>
            <a:r>
              <a:rPr lang="es-ES_tradnl" sz="2400" b="1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b="1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sz="2400" b="1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12 AH, 24 AH, and 100 AH lead </a:t>
            </a:r>
            <a:r>
              <a:rPr lang="es-ES_tradnl" sz="2400" b="1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acid</a:t>
            </a:r>
            <a:r>
              <a:rPr lang="es-ES_tradnl" sz="2400" b="1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b="1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batteries</a:t>
            </a:r>
            <a:endParaRPr lang="es-ES_tradnl" sz="2400" b="1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493149" y="5777756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>
                <a:solidFill>
                  <a:srgbClr val="373737"/>
                </a:solidFill>
                <a:latin typeface="Montserrat" charset="0"/>
              </a:rPr>
              <a:t>I</a:t>
            </a:r>
            <a:r>
              <a:rPr lang="es-ES_tradnl" b="0" i="0" u="none" strike="noStrike" dirty="0" err="1" smtClean="0">
                <a:solidFill>
                  <a:srgbClr val="373737"/>
                </a:solidFill>
                <a:effectLst/>
                <a:latin typeface="Montserrat" charset="0"/>
              </a:rPr>
              <a:t>nsulated</a:t>
            </a:r>
            <a:r>
              <a:rPr lang="es-ES_tradnl" b="0" i="0" u="none" strike="noStrike" dirty="0" smtClean="0">
                <a:solidFill>
                  <a:srgbClr val="373737"/>
                </a:solidFill>
                <a:effectLst/>
                <a:latin typeface="Montserrat" charset="0"/>
              </a:rPr>
              <a:t> </a:t>
            </a:r>
            <a:r>
              <a:rPr lang="es-ES_tradnl" b="0" i="0" u="none" strike="noStrike" dirty="0" err="1" smtClean="0">
                <a:solidFill>
                  <a:srgbClr val="373737"/>
                </a:solidFill>
                <a:effectLst/>
                <a:latin typeface="Montserrat" charset="0"/>
              </a:rPr>
              <a:t>package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454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55625" y="585638"/>
            <a:ext cx="45656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XetaWave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, a Colorado-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based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wireless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technology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provider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released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XetaPAK</a:t>
            </a:r>
            <a:r>
              <a:rPr lang="es-ES_tradnl" sz="2600" b="1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™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an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advanced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long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lasting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smart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battery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that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represents</a:t>
            </a:r>
            <a:r>
              <a:rPr lang="es-ES_tradnl" sz="2600" b="0" i="0" u="none" strike="noStrike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an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entirely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new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approach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batteries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used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in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remote</a:t>
            </a:r>
            <a:r>
              <a:rPr lang="es-ES_tradnl" sz="2600" dirty="0" smtClean="0">
                <a:solidFill>
                  <a:schemeClr val="accent6"/>
                </a:solidFill>
                <a:latin typeface="Bangla Sangam MN" charset="0"/>
                <a:ea typeface="Bangla Sangam MN" charset="0"/>
                <a:cs typeface="Bangla Sangam MN" charset="0"/>
              </a:rPr>
              <a:t>, solar </a:t>
            </a:r>
            <a:r>
              <a:rPr lang="es-ES_tradnl" sz="2600" dirty="0" err="1" smtClean="0">
                <a:solidFill>
                  <a:schemeClr val="accent6"/>
                </a:solidFill>
                <a:latin typeface="Bangla Sangam MN" charset="0"/>
                <a:ea typeface="Bangla Sangam MN" charset="0"/>
                <a:cs typeface="Bangla Sangam MN" charset="0"/>
              </a:rPr>
              <a:t>powered</a:t>
            </a:r>
            <a:r>
              <a:rPr lang="es-ES_tradnl" sz="2600" dirty="0" smtClean="0">
                <a:solidFill>
                  <a:schemeClr val="accent6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telemetry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0" i="0" u="none" strike="noStrike" dirty="0" err="1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sites</a:t>
            </a:r>
            <a:r>
              <a:rPr lang="es-ES_tradnl" sz="2600" b="0" i="0" u="none" strike="noStrike" dirty="0" smtClean="0">
                <a:solidFill>
                  <a:schemeClr val="accent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.</a:t>
            </a:r>
            <a:endParaRPr lang="es-ES_tradnl" sz="2600" dirty="0">
              <a:solidFill>
                <a:schemeClr val="accent6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77" y="4001958"/>
            <a:ext cx="1958623" cy="17312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" y="5465080"/>
            <a:ext cx="1983217" cy="5186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47699" y="5983760"/>
            <a:ext cx="227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</a:rPr>
              <a:t>Your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ally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>
                <a:solidFill>
                  <a:schemeClr val="bg1"/>
                </a:solidFill>
              </a:rPr>
              <a:t>in </a:t>
            </a:r>
            <a:r>
              <a:rPr lang="es-ES_tradnl" sz="2000" dirty="0" err="1" smtClean="0">
                <a:solidFill>
                  <a:schemeClr val="bg1"/>
                </a:solidFill>
              </a:rPr>
              <a:t>research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707488" y="5539754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>
                <a:solidFill>
                  <a:srgbClr val="373737"/>
                </a:solidFill>
                <a:latin typeface="Montserrat" charset="0"/>
              </a:rPr>
              <a:t>I</a:t>
            </a:r>
            <a:r>
              <a:rPr lang="es-ES_tradnl" b="0" i="0" u="none" strike="noStrike" dirty="0" err="1" smtClean="0">
                <a:solidFill>
                  <a:srgbClr val="373737"/>
                </a:solidFill>
                <a:effectLst/>
                <a:latin typeface="Montserrat" charset="0"/>
              </a:rPr>
              <a:t>nsulated</a:t>
            </a:r>
            <a:r>
              <a:rPr lang="es-ES_tradnl" b="0" i="0" u="none" strike="noStrike" dirty="0" smtClean="0">
                <a:solidFill>
                  <a:srgbClr val="373737"/>
                </a:solidFill>
                <a:effectLst/>
                <a:latin typeface="Montserrat" charset="0"/>
              </a:rPr>
              <a:t> </a:t>
            </a:r>
            <a:r>
              <a:rPr lang="es-ES_tradnl" b="0" i="0" u="none" strike="noStrike" dirty="0" err="1" smtClean="0">
                <a:solidFill>
                  <a:srgbClr val="373737"/>
                </a:solidFill>
                <a:effectLst/>
                <a:latin typeface="Montserrat" charset="0"/>
              </a:rPr>
              <a:t>package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208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80" y="2665047"/>
            <a:ext cx="4453106" cy="2381018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791851" y="2744724"/>
            <a:ext cx="5546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 MPPT (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maximum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power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point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tracking) solar panel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controller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  Load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current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limiter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 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Low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voltage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shutdown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 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Battery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temperature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management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 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Modbus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logging</a:t>
            </a:r>
            <a:r>
              <a:rPr lang="es-ES_tradnl" sz="2000" dirty="0" smtClean="0">
                <a:solidFill>
                  <a:schemeClr val="bg1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endParaRPr lang="es-ES_tradnl" sz="2000" dirty="0">
              <a:solidFill>
                <a:schemeClr val="bg1"/>
              </a:solidFill>
              <a:effectLst/>
              <a:latin typeface="Bangla Sangam MN" charset="0"/>
              <a:ea typeface="Bangla Sangam MN" charset="0"/>
              <a:cs typeface="Bangla Sangam MN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" y="5465080"/>
            <a:ext cx="1983217" cy="51868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47699" y="5983760"/>
            <a:ext cx="227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</a:rPr>
              <a:t>Your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ally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>
                <a:solidFill>
                  <a:schemeClr val="bg1"/>
                </a:solidFill>
              </a:rPr>
              <a:t>in </a:t>
            </a:r>
            <a:r>
              <a:rPr lang="es-ES_tradnl" sz="2000" dirty="0" err="1" smtClean="0">
                <a:solidFill>
                  <a:schemeClr val="bg1"/>
                </a:solidFill>
              </a:rPr>
              <a:t>research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09300" y="401693"/>
            <a:ext cx="112589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Instead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of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being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just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 simple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battery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XetaPAK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he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only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battery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that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combines solar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charging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thermal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management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fault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protection</a:t>
            </a:r>
            <a:endParaRPr lang="es-ES_tradnl" sz="2800" b="1" dirty="0" smtClean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  <a:p>
            <a:endParaRPr lang="es-ES_tradnl" sz="2800" b="1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5" y="3015576"/>
            <a:ext cx="3260931" cy="30515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84" y="2159541"/>
            <a:ext cx="8737541" cy="39853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388196" y="609335"/>
            <a:ext cx="8393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i="0" u="none" strike="noStrike" dirty="0" err="1" smtClean="0">
                <a:solidFill>
                  <a:srgbClr val="00B050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XetaPAK</a:t>
            </a:r>
            <a:r>
              <a:rPr lang="es-ES_tradnl" sz="3200" b="1" i="0" u="none" strike="noStrike" dirty="0" smtClean="0">
                <a:solidFill>
                  <a:srgbClr val="00B050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™ </a:t>
            </a:r>
            <a:r>
              <a:rPr lang="es-ES_tradnl" sz="3200" b="1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is</a:t>
            </a:r>
            <a:r>
              <a:rPr lang="es-ES_tradnl" sz="3200" b="1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3200" b="1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available</a:t>
            </a:r>
            <a:r>
              <a:rPr lang="es-ES_tradnl" sz="3200" b="1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in </a:t>
            </a:r>
            <a:r>
              <a:rPr lang="es-ES_tradnl" sz="3200" b="1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three</a:t>
            </a:r>
            <a:r>
              <a:rPr lang="es-ES_tradnl" sz="3200" b="1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3200" b="1" dirty="0" err="1" smtClean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versions</a:t>
            </a:r>
            <a:endParaRPr lang="es-ES_tradnl" sz="3200" b="1" dirty="0">
              <a:solidFill>
                <a:srgbClr val="002060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2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88196" y="609335"/>
            <a:ext cx="8393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i="0" u="none" strike="noStrike" dirty="0" err="1" smtClean="0">
                <a:solidFill>
                  <a:srgbClr val="00B050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XetaPAK</a:t>
            </a:r>
            <a:r>
              <a:rPr lang="es-ES_tradnl" sz="3200" b="1" i="0" u="none" strike="noStrike" dirty="0" smtClean="0">
                <a:solidFill>
                  <a:srgbClr val="00B050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™ </a:t>
            </a:r>
            <a:r>
              <a:rPr lang="es-ES_tradnl" sz="3200" b="1" dirty="0" err="1" smtClean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Technology</a:t>
            </a:r>
            <a:r>
              <a:rPr lang="es-ES_tradnl" sz="3200" b="1" dirty="0" smtClean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3200" b="1" dirty="0" err="1" smtClean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differentiators</a:t>
            </a:r>
            <a:r>
              <a:rPr lang="es-ES_tradnl" sz="3200" b="1" dirty="0" smtClean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endParaRPr lang="es-ES_tradnl" sz="3200" b="1" dirty="0">
              <a:solidFill>
                <a:srgbClr val="002060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" y="1432499"/>
            <a:ext cx="4936949" cy="54255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38" y="1432500"/>
            <a:ext cx="4942716" cy="3295144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H="1">
            <a:off x="8248912" y="5886066"/>
            <a:ext cx="8611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6869173" y="5978446"/>
            <a:ext cx="4456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Genius</a:t>
            </a:r>
            <a:r>
              <a:rPr lang="es-ES_tradnl" sz="2000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000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get</a:t>
            </a:r>
            <a:r>
              <a:rPr lang="es-ES_tradnl" sz="2000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precision</a:t>
            </a:r>
            <a:r>
              <a:rPr lang="es-ES_tradnl" sz="2000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smtClean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data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12" y="5207088"/>
            <a:ext cx="2340028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10619232" cy="68519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11" y="917892"/>
            <a:ext cx="1349753" cy="11930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348894" y="455324"/>
            <a:ext cx="7470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i="0" u="none" strike="noStrike" dirty="0" err="1" smtClean="0">
                <a:solidFill>
                  <a:srgbClr val="00B050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XetaPAK</a:t>
            </a:r>
            <a:r>
              <a:rPr lang="es-ES_tradnl" sz="3200" b="1" i="0" u="none" strike="noStrike" dirty="0" smtClean="0">
                <a:solidFill>
                  <a:srgbClr val="00B050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™ </a:t>
            </a:r>
            <a:r>
              <a:rPr lang="es-ES_tradnl" sz="3600" b="1" dirty="0" smtClean="0">
                <a:solidFill>
                  <a:schemeClr val="bg1"/>
                </a:solidFill>
              </a:rPr>
              <a:t>a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whole</a:t>
            </a:r>
            <a:r>
              <a:rPr lang="es-ES_tradnl" sz="3600" b="1" dirty="0" smtClean="0">
                <a:solidFill>
                  <a:schemeClr val="bg1"/>
                </a:solidFill>
              </a:rPr>
              <a:t> new concept in light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baggage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85" y="5561268"/>
            <a:ext cx="1983217" cy="5186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213133" y="6079948"/>
            <a:ext cx="227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</a:rPr>
              <a:t>Your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ally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>
                <a:solidFill>
                  <a:schemeClr val="bg1"/>
                </a:solidFill>
              </a:rPr>
              <a:t>in </a:t>
            </a:r>
            <a:r>
              <a:rPr lang="es-ES_tradnl" sz="2000" dirty="0" err="1" smtClean="0">
                <a:solidFill>
                  <a:schemeClr val="bg1"/>
                </a:solidFill>
              </a:rPr>
              <a:t>research</a:t>
            </a:r>
            <a:endParaRPr lang="es-ES_trad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44" y="2605391"/>
            <a:ext cx="4064000" cy="304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56035" y="638433"/>
            <a:ext cx="111284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The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XetaPAK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is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so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reliable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, invulnerable to abuse, and has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such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a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long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life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you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will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never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need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replace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it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at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your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remote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600" b="1" kern="1200" dirty="0" err="1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site</a:t>
            </a:r>
            <a:r>
              <a:rPr lang="es-ES_tradnl" sz="2600" b="1" kern="1200" dirty="0">
                <a:solidFill>
                  <a:srgbClr val="565656"/>
                </a:solidFill>
                <a:effectLst/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endParaRPr lang="es-ES_tradnl" sz="2600" b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90419" y="2343781"/>
            <a:ext cx="3372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2800" smtClean="0">
                <a:solidFill>
                  <a:srgbClr val="565656"/>
                </a:solidFill>
                <a:latin typeface="Bangla Sangam MN" charset="0"/>
                <a:ea typeface="Bangla Sangam MN" charset="0"/>
                <a:cs typeface="Bangla Sangam MN" charset="0"/>
              </a:rPr>
              <a:t>UNCONDITIONAL</a:t>
            </a:r>
            <a:endParaRPr lang="es-ES_tradnl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44" y="5574599"/>
            <a:ext cx="4845049" cy="6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7" y="0"/>
            <a:ext cx="1028861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77" y="2780246"/>
            <a:ext cx="1983217" cy="51868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04125" y="3298926"/>
            <a:ext cx="2271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</a:rPr>
              <a:t>Your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ally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>
                <a:solidFill>
                  <a:schemeClr val="bg1"/>
                </a:solidFill>
              </a:rPr>
              <a:t>in </a:t>
            </a:r>
            <a:r>
              <a:rPr lang="es-ES_tradnl" sz="2000" dirty="0" err="1" smtClean="0">
                <a:solidFill>
                  <a:schemeClr val="bg1"/>
                </a:solidFill>
              </a:rPr>
              <a:t>research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389410" y="3956106"/>
            <a:ext cx="1900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 smtClean="0">
                <a:solidFill>
                  <a:schemeClr val="bg1"/>
                </a:solidFill>
              </a:rPr>
              <a:t>Thank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you</a:t>
            </a:r>
            <a:r>
              <a:rPr lang="es-ES_tradnl" sz="2800" dirty="0" smtClean="0">
                <a:solidFill>
                  <a:schemeClr val="bg1"/>
                </a:solidFill>
              </a:rPr>
              <a:t>!</a:t>
            </a:r>
            <a:endParaRPr lang="es-ES_trad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136</Words>
  <Application>Microsoft Macintosh PowerPoint</Application>
  <PresentationFormat>Panorámica</PresentationFormat>
  <Paragraphs>24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Bangla Sangam MN</vt:lpstr>
      <vt:lpstr>Calibri</vt:lpstr>
      <vt:lpstr>Calibri Light</vt:lpstr>
      <vt:lpstr>Montserrat</vt:lpstr>
      <vt:lpstr>Times New Roman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 taito</dc:creator>
  <cp:lastModifiedBy>enrique taito</cp:lastModifiedBy>
  <cp:revision>19</cp:revision>
  <cp:lastPrinted>2018-10-30T00:42:29Z</cp:lastPrinted>
  <dcterms:created xsi:type="dcterms:W3CDTF">2018-10-29T21:39:56Z</dcterms:created>
  <dcterms:modified xsi:type="dcterms:W3CDTF">2018-10-30T00:48:55Z</dcterms:modified>
</cp:coreProperties>
</file>